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6B4A3-6D9E-4FE7-B2F9-E13E49210C15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106A8-77E4-4A11-92FA-4865B1535D3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53757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106A8-77E4-4A11-92FA-4865B1535D32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6919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SG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9C575FA-7D4D-4C33-B4AB-0C1E041622AF}" type="datetimeFigureOut">
              <a:rPr lang="en-SG" smtClean="0"/>
              <a:t>6/5/2013</a:t>
            </a:fld>
            <a:endParaRPr lang="en-S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85574BA-198A-48BD-84D0-4B271F35018E}" type="slidenum">
              <a:rPr lang="en-SG" smtClean="0"/>
              <a:t>‹#›</a:t>
            </a:fld>
            <a:endParaRPr lang="en-SG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.adl.org/braun/dim_13_2_forgetting.asp" TargetMode="External"/><Relationship Id="rId2" Type="http://schemas.openxmlformats.org/officeDocument/2006/relationships/hyperlink" Target="http://www.bytwerk.com/gpa/vw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G" dirty="0" smtClean="0"/>
              <a:t>German Industry </a:t>
            </a:r>
            <a:r>
              <a:rPr lang="en-SG" dirty="0"/>
              <a:t>and the </a:t>
            </a:r>
            <a:r>
              <a:rPr lang="en-SG" dirty="0" smtClean="0"/>
              <a:t>Third Reich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Joshaniel Tan Yong Yin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50458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Nazis and the New Plan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designed to reduce unemployment and reduce imports to the point of being self-sufficient. </a:t>
            </a:r>
          </a:p>
          <a:p>
            <a:r>
              <a:rPr lang="en-US" dirty="0" smtClean="0"/>
              <a:t>Military spending was approximated at 60 billion RM a year, while only 1 million was spent on civil ones. </a:t>
            </a:r>
          </a:p>
          <a:p>
            <a:endParaRPr lang="en-US" dirty="0" smtClean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47501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SG" dirty="0">
                <a:effectLst/>
              </a:rPr>
              <a:t>The </a:t>
            </a:r>
            <a:r>
              <a:rPr lang="en-SG" dirty="0" err="1">
                <a:effectLst/>
              </a:rPr>
              <a:t>KdF</a:t>
            </a:r>
            <a:r>
              <a:rPr lang="en-SG" dirty="0">
                <a:effectLst/>
              </a:rPr>
              <a:t> </a:t>
            </a:r>
            <a:r>
              <a:rPr lang="en-SG" dirty="0" smtClean="0">
                <a:effectLst/>
              </a:rPr>
              <a:t>Car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Volkswagen was Hitler’s attempt to benefit ordinary Germans</a:t>
            </a:r>
          </a:p>
          <a:p>
            <a:r>
              <a:rPr lang="en-US" dirty="0" smtClean="0"/>
              <a:t>The aim was to build a cheap car that anyone could afford. </a:t>
            </a:r>
          </a:p>
          <a:p>
            <a:r>
              <a:rPr lang="en-US" dirty="0" smtClean="0"/>
              <a:t>However, most Germans did not receive their cars till after the war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63933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Taking advantage of the system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powerful companies took advantage of the times and the environment at the time, using forced labor and “</a:t>
            </a:r>
            <a:r>
              <a:rPr lang="en-US" dirty="0" err="1" smtClean="0"/>
              <a:t>Aryanization</a:t>
            </a:r>
            <a:r>
              <a:rPr lang="en-US" dirty="0" smtClean="0"/>
              <a:t>” of Jewish property</a:t>
            </a:r>
          </a:p>
          <a:p>
            <a:r>
              <a:rPr lang="en-US" dirty="0" smtClean="0"/>
              <a:t>These companies bankrolled the Nazi Party, helping them rise to power.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10747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Attention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people were not even aware of what had happened until the film </a:t>
            </a:r>
            <a:r>
              <a:rPr lang="en-US" i="1" dirty="0" smtClean="0"/>
              <a:t>Schindler’s List </a:t>
            </a:r>
            <a:r>
              <a:rPr lang="en-US" dirty="0" smtClean="0"/>
              <a:t>attracted huge media attention. </a:t>
            </a:r>
          </a:p>
          <a:p>
            <a:r>
              <a:rPr lang="en-US" dirty="0" smtClean="0"/>
              <a:t>It depicted the story of one of the few men who had the moral bravery to do what was right, and to help people in need. </a:t>
            </a:r>
          </a:p>
        </p:txBody>
      </p:sp>
    </p:spTree>
    <p:extLst>
      <p:ext uri="{BB962C8B-B14F-4D97-AF65-F5344CB8AC3E}">
        <p14:creationId xmlns:p14="http://schemas.microsoft.com/office/powerpoint/2010/main" val="112532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fact was that too many business </a:t>
            </a:r>
            <a:r>
              <a:rPr lang="en-US" dirty="0" smtClean="0"/>
              <a:t>men were affected by greed, and simply took advantage of the occupation of Europe and the persecution of Jews. </a:t>
            </a:r>
          </a:p>
          <a:p>
            <a:r>
              <a:rPr lang="en-US" dirty="0" smtClean="0"/>
              <a:t>They saw the times as a chance to enrich themselves and </a:t>
            </a:r>
            <a:r>
              <a:rPr lang="en-US" smtClean="0"/>
              <a:t>their company. </a:t>
            </a:r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3451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>
                <a:hlinkClick r:id="rId2"/>
              </a:rPr>
              <a:t>http://</a:t>
            </a:r>
            <a:r>
              <a:rPr lang="en-SG" dirty="0" smtClean="0">
                <a:hlinkClick r:id="rId2"/>
              </a:rPr>
              <a:t>www.bytwerk.com/gpa/vw.htm</a:t>
            </a:r>
            <a:endParaRPr lang="en-SG" dirty="0" smtClean="0"/>
          </a:p>
          <a:p>
            <a:r>
              <a:rPr lang="en-SG" dirty="0">
                <a:hlinkClick r:id="rId3"/>
              </a:rPr>
              <a:t>http://archive.adl.org/braun/dim_13_2_forgetting.asp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16661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271</TotalTime>
  <Words>234</Words>
  <Application>Microsoft Office PowerPoint</Application>
  <PresentationFormat>On-screen Show (4:3)</PresentationFormat>
  <Paragraphs>21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German Industry and the Third Reich</vt:lpstr>
      <vt:lpstr>The Nazis and the New Plan</vt:lpstr>
      <vt:lpstr>The KdF Car</vt:lpstr>
      <vt:lpstr>Taking advantage of the system</vt:lpstr>
      <vt:lpstr>Media Attention</vt:lpstr>
      <vt:lpstr>PowerPoint Presentation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Anti-Virus Installation</dc:creator>
  <cp:lastModifiedBy>Anti-Virus Installation</cp:lastModifiedBy>
  <cp:revision>8</cp:revision>
  <dcterms:created xsi:type="dcterms:W3CDTF">2013-05-02T00:40:41Z</dcterms:created>
  <dcterms:modified xsi:type="dcterms:W3CDTF">2013-05-06T05:54:59Z</dcterms:modified>
</cp:coreProperties>
</file>